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71" r:id="rId4"/>
    <p:sldId id="272" r:id="rId5"/>
    <p:sldId id="273" r:id="rId6"/>
    <p:sldId id="275" r:id="rId7"/>
    <p:sldId id="276" r:id="rId8"/>
    <p:sldId id="277" r:id="rId9"/>
    <p:sldId id="26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9" autoAdjust="0"/>
    <p:restoredTop sz="94660"/>
  </p:normalViewPr>
  <p:slideViewPr>
    <p:cSldViewPr>
      <p:cViewPr varScale="1">
        <p:scale>
          <a:sx n="51" d="100"/>
          <a:sy n="51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457200"/>
            <a:ext cx="7391400" cy="14478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«</a:t>
            </a:r>
            <a:r>
              <a:rPr lang="ru-RU" sz="4400" i="1" dirty="0" smtClean="0">
                <a:solidFill>
                  <a:srgbClr val="FF0000"/>
                </a:solidFill>
              </a:rPr>
              <a:t>Маленький пассажир»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1981200"/>
            <a:ext cx="7010400" cy="13716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МБДОУ Широкинский детский сад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1905000"/>
            <a:ext cx="7391400" cy="1447800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\20151125_1821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3657600" cy="588221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19600" y="1524000"/>
            <a:ext cx="4267200" cy="4678363"/>
          </a:xfrm>
        </p:spPr>
        <p:txBody>
          <a:bodyPr>
            <a:normAutofit/>
          </a:bodyPr>
          <a:lstStyle/>
          <a:p>
            <a:r>
              <a:rPr lang="ru-RU" i="1" dirty="0" smtClean="0"/>
              <a:t>Для детей в машине просто!</a:t>
            </a:r>
          </a:p>
          <a:p>
            <a:r>
              <a:rPr lang="ru-RU" i="1" dirty="0" smtClean="0"/>
              <a:t>Дети маленького роста.</a:t>
            </a:r>
          </a:p>
          <a:p>
            <a:r>
              <a:rPr lang="ru-RU" i="1" dirty="0" smtClean="0"/>
              <a:t>Для них кресло не простое,</a:t>
            </a:r>
          </a:p>
          <a:p>
            <a:r>
              <a:rPr lang="ru-RU" i="1" dirty="0" smtClean="0"/>
              <a:t>Для них кресло </a:t>
            </a:r>
            <a:r>
              <a:rPr lang="ru-RU" i="1" dirty="0" smtClean="0"/>
              <a:t>пристяжное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То есть кресло </a:t>
            </a:r>
            <a:r>
              <a:rPr lang="ru-RU" i="1" dirty="0" smtClean="0"/>
              <a:t>пристегнули</a:t>
            </a:r>
            <a:endParaRPr lang="ru-RU" i="1" dirty="0" smtClean="0"/>
          </a:p>
          <a:p>
            <a:r>
              <a:rPr lang="ru-RU" i="1" dirty="0" smtClean="0"/>
              <a:t>И ты сидишь как бы на стуле.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724400" y="457200"/>
            <a:ext cx="3657600" cy="6583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cs typeface="Aharoni" pitchFamily="2" charset="-79"/>
              </a:rPr>
              <a:t>Просвиркина Анна</a:t>
            </a:r>
            <a:endParaRPr lang="ru-RU" dirty="0">
              <a:solidFill>
                <a:schemeClr val="bg2">
                  <a:lumMod val="1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599" y="1524000"/>
            <a:ext cx="3733801" cy="4876800"/>
          </a:xfrm>
        </p:spPr>
        <p:txBody>
          <a:bodyPr>
            <a:normAutofit/>
          </a:bodyPr>
          <a:lstStyle/>
          <a:p>
            <a:r>
              <a:rPr lang="ru-RU" i="1" dirty="0" smtClean="0">
                <a:cs typeface="Times New Roman" pitchFamily="18" charset="0"/>
              </a:rPr>
              <a:t>В сад, из сада, к магазину –</a:t>
            </a:r>
          </a:p>
          <a:p>
            <a:r>
              <a:rPr lang="ru-RU" i="1" dirty="0" smtClean="0">
                <a:cs typeface="Times New Roman" pitchFamily="18" charset="0"/>
              </a:rPr>
              <a:t>Еду я садясь в машину.</a:t>
            </a:r>
          </a:p>
          <a:p>
            <a:r>
              <a:rPr lang="ru-RU" i="1" dirty="0" smtClean="0">
                <a:cs typeface="Times New Roman" pitchFamily="18" charset="0"/>
              </a:rPr>
              <a:t>У </a:t>
            </a:r>
            <a:r>
              <a:rPr lang="ru-RU" i="1" dirty="0" smtClean="0">
                <a:cs typeface="Times New Roman" pitchFamily="18" charset="0"/>
              </a:rPr>
              <a:t>меня свое там место,</a:t>
            </a:r>
          </a:p>
          <a:p>
            <a:r>
              <a:rPr lang="ru-RU" i="1" dirty="0" smtClean="0">
                <a:cs typeface="Times New Roman" pitchFamily="18" charset="0"/>
              </a:rPr>
              <a:t>Прочное большое кресло.</a:t>
            </a:r>
          </a:p>
          <a:p>
            <a:r>
              <a:rPr lang="ru-RU" i="1" dirty="0" smtClean="0">
                <a:cs typeface="Times New Roman" pitchFamily="18" charset="0"/>
              </a:rPr>
              <a:t> </a:t>
            </a:r>
            <a:r>
              <a:rPr lang="ru-RU" i="1" dirty="0" smtClean="0">
                <a:cs typeface="Times New Roman" pitchFamily="18" charset="0"/>
              </a:rPr>
              <a:t>Пристегнусь </a:t>
            </a:r>
            <a:r>
              <a:rPr lang="ru-RU" i="1" dirty="0" smtClean="0">
                <a:cs typeface="Times New Roman" pitchFamily="18" charset="0"/>
              </a:rPr>
              <a:t>и мне не страшно.</a:t>
            </a:r>
          </a:p>
          <a:p>
            <a:r>
              <a:rPr lang="ru-RU" i="1" dirty="0" smtClean="0">
                <a:cs typeface="Times New Roman" pitchFamily="18" charset="0"/>
              </a:rPr>
              <a:t>Безопасность – это важно!!!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76800" y="457200"/>
            <a:ext cx="3657600" cy="65836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Габербуш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Кирилл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" name="Picture 2" descr="C:\Users\User\Desktop\Новая папка\DSCN61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53" y="990600"/>
            <a:ext cx="4274047" cy="525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5105400" y="990600"/>
            <a:ext cx="3429000" cy="54864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Мы в хорошую погоду</a:t>
            </a:r>
          </a:p>
          <a:p>
            <a:r>
              <a:rPr lang="ru-RU" i="1" dirty="0" smtClean="0"/>
              <a:t>Выезжаем на природу:</a:t>
            </a:r>
          </a:p>
          <a:p>
            <a:r>
              <a:rPr lang="ru-RU" i="1" dirty="0" smtClean="0"/>
              <a:t>Все собрали, положили</a:t>
            </a:r>
          </a:p>
          <a:p>
            <a:r>
              <a:rPr lang="ru-RU" i="1" dirty="0" smtClean="0"/>
              <a:t>И надежно закрепили.</a:t>
            </a:r>
          </a:p>
          <a:p>
            <a:r>
              <a:rPr lang="ru-RU" i="1" dirty="0" smtClean="0"/>
              <a:t>Папа сел за руль и вот:</a:t>
            </a:r>
          </a:p>
          <a:p>
            <a:r>
              <a:rPr lang="ru-RU" i="1" dirty="0" smtClean="0"/>
              <a:t>Мы отправились в поход!</a:t>
            </a:r>
          </a:p>
          <a:p>
            <a:r>
              <a:rPr lang="ru-RU" i="1" dirty="0" smtClean="0"/>
              <a:t>У меня своё есть место:</a:t>
            </a:r>
          </a:p>
          <a:p>
            <a:r>
              <a:rPr lang="ru-RU" i="1" dirty="0" smtClean="0"/>
              <a:t>Мне купили </a:t>
            </a:r>
            <a:r>
              <a:rPr lang="ru-RU" i="1" dirty="0" err="1" smtClean="0"/>
              <a:t>автокресло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85800" y="533400"/>
            <a:ext cx="3657600" cy="658368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Черенцов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Денис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" name="Picture 2" descr="C:\Users\User\Desktop\Новая папка\DSCN17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600200"/>
            <a:ext cx="4676135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304800" y="5105400"/>
            <a:ext cx="8229600" cy="1447800"/>
          </a:xfrm>
        </p:spPr>
        <p:txBody>
          <a:bodyPr>
            <a:normAutofit fontScale="92500"/>
          </a:bodyPr>
          <a:lstStyle/>
          <a:p>
            <a:pPr algn="ctr"/>
            <a:r>
              <a:rPr lang="ru-RU" i="1" dirty="0" smtClean="0"/>
              <a:t>Мама Темочку учила,</a:t>
            </a:r>
          </a:p>
          <a:p>
            <a:pPr algn="ctr"/>
            <a:r>
              <a:rPr lang="ru-RU" i="1" dirty="0" smtClean="0"/>
              <a:t>Мама пальчиком грозила: - Помни правила, малыш!</a:t>
            </a:r>
          </a:p>
          <a:p>
            <a:pPr algn="ctr"/>
            <a:r>
              <a:rPr lang="ru-RU" i="1" dirty="0" smtClean="0"/>
              <a:t>Пристегнись и не вертись!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914400" y="228600"/>
            <a:ext cx="7162800" cy="65836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Занин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Артем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Новая папка\P10100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6250" r="16250"/>
          <a:stretch>
            <a:fillRect/>
          </a:stretch>
        </p:blipFill>
        <p:spPr bwMode="auto">
          <a:xfrm>
            <a:off x="2667000" y="1066800"/>
            <a:ext cx="349758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5105400" y="3733800"/>
            <a:ext cx="4038600" cy="1371600"/>
          </a:xfrm>
        </p:spPr>
        <p:txBody>
          <a:bodyPr/>
          <a:lstStyle/>
          <a:p>
            <a:r>
              <a:rPr lang="ru-RU" i="1" dirty="0" smtClean="0"/>
              <a:t>Помни правила везде,</a:t>
            </a:r>
          </a:p>
          <a:p>
            <a:r>
              <a:rPr lang="ru-RU" i="1" dirty="0" smtClean="0"/>
              <a:t>А иначе быть беде!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" y="381000"/>
            <a:ext cx="7848600" cy="65836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Кучулова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Алена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Новая папка\SAM_317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t="8333" b="8333"/>
          <a:stretch>
            <a:fillRect/>
          </a:stretch>
        </p:blipFill>
        <p:spPr bwMode="auto">
          <a:xfrm>
            <a:off x="457200" y="1524000"/>
            <a:ext cx="4457664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5257799" y="2438400"/>
            <a:ext cx="3352801" cy="3810000"/>
          </a:xfrm>
        </p:spPr>
        <p:txBody>
          <a:bodyPr/>
          <a:lstStyle/>
          <a:p>
            <a:r>
              <a:rPr lang="ru-RU" i="1" dirty="0" smtClean="0"/>
              <a:t>Помни всегда,</a:t>
            </a:r>
          </a:p>
          <a:p>
            <a:r>
              <a:rPr lang="ru-RU" i="1" dirty="0" smtClean="0"/>
              <a:t>Чтобы не случилось беда:</a:t>
            </a:r>
          </a:p>
          <a:p>
            <a:r>
              <a:rPr lang="ru-RU" i="1" dirty="0" smtClean="0"/>
              <a:t>Никогда не забывай:</a:t>
            </a:r>
          </a:p>
          <a:p>
            <a:r>
              <a:rPr lang="ru-RU" i="1" dirty="0" smtClean="0"/>
              <a:t>Пристегни «безопасности ремни»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5029200" y="381000"/>
            <a:ext cx="3581400" cy="5334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Пакулова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Эля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Новая папка\____017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609600"/>
            <a:ext cx="42291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04800" y="2438400"/>
            <a:ext cx="3352800" cy="3886200"/>
          </a:xfrm>
        </p:spPr>
        <p:txBody>
          <a:bodyPr/>
          <a:lstStyle/>
          <a:p>
            <a:r>
              <a:rPr lang="ru-RU" i="1" dirty="0" smtClean="0"/>
              <a:t>У штанов и у машины</a:t>
            </a:r>
          </a:p>
          <a:p>
            <a:r>
              <a:rPr lang="ru-RU" i="1" dirty="0" smtClean="0"/>
              <a:t>Есть спасения ремни.</a:t>
            </a:r>
          </a:p>
          <a:p>
            <a:r>
              <a:rPr lang="ru-RU" i="1" dirty="0" smtClean="0"/>
              <a:t>Ими ты свою машину</a:t>
            </a:r>
          </a:p>
          <a:p>
            <a:r>
              <a:rPr lang="ru-RU" i="1" dirty="0" smtClean="0"/>
              <a:t>К себе крепко пристегни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81000" y="990600"/>
            <a:ext cx="3200400" cy="65836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Кучулов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Алеша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Новая папка\SAM_318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l="16250" r="16250"/>
          <a:stretch>
            <a:fillRect/>
          </a:stretch>
        </p:blipFill>
        <p:spPr bwMode="auto">
          <a:xfrm>
            <a:off x="3886200" y="914400"/>
            <a:ext cx="486918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Новая папка\DSCN005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0" y="990600"/>
            <a:ext cx="4343400" cy="48006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1000" y="5867400"/>
            <a:ext cx="7648575" cy="762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i="1" dirty="0" smtClean="0"/>
              <a:t>Я Вам честно говорю:-</a:t>
            </a:r>
          </a:p>
          <a:p>
            <a:pPr algn="ctr"/>
            <a:r>
              <a:rPr lang="ru-RU" i="1" dirty="0" smtClean="0"/>
              <a:t>Безопасность я люблю!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066800" y="228600"/>
            <a:ext cx="6553200" cy="639762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Черенцов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Валера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</TotalTime>
  <Words>195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«Маленький пассажир»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«Маленький пассажир»</dc:title>
  <dc:creator>User</dc:creator>
  <cp:lastModifiedBy>1</cp:lastModifiedBy>
  <cp:revision>5</cp:revision>
  <dcterms:created xsi:type="dcterms:W3CDTF">2006-08-16T00:00:00Z</dcterms:created>
  <dcterms:modified xsi:type="dcterms:W3CDTF">2015-11-29T02:06:56Z</dcterms:modified>
</cp:coreProperties>
</file>